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9" r:id="rId3"/>
    <p:sldId id="264" r:id="rId4"/>
    <p:sldId id="260" r:id="rId5"/>
    <p:sldId id="261" r:id="rId6"/>
    <p:sldId id="266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28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78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3B171-8743-47AB-AD89-2198FB710B6B}" type="datetimeFigureOut">
              <a:rPr lang="ru-RU" smtClean="0"/>
              <a:pPr/>
              <a:t>25.08.2026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386F0-00B5-4CB6-942B-A5EFE67939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7511" y="0"/>
            <a:ext cx="765958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07870" y="2177850"/>
            <a:ext cx="57060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          Презентация </a:t>
            </a:r>
          </a:p>
          <a:p>
            <a:r>
              <a:rPr lang="ru-RU" sz="4000" b="1" i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   «Как мы провели лето»</a:t>
            </a:r>
          </a:p>
          <a:p>
            <a:r>
              <a:rPr lang="ru-RU" sz="4000" b="1" i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 в первой младшей группе</a:t>
            </a:r>
            <a:endParaRPr lang="ru-RU" sz="4000" b="1" i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" y="344385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7030A0"/>
                </a:solidFill>
                <a:latin typeface="Monotype Corsiva" panose="03010101010201010101" pitchFamily="66" charset="0"/>
              </a:rPr>
              <a:t>Летом в детском саду дети проводят почти весь день на своем участке и </a:t>
            </a:r>
            <a:r>
              <a:rPr lang="ru-RU" sz="3600">
                <a:solidFill>
                  <a:srgbClr val="7030A0"/>
                </a:solidFill>
                <a:latin typeface="Monotype Corsiva" panose="03010101010201010101" pitchFamily="66" charset="0"/>
              </a:rPr>
              <a:t>мы </a:t>
            </a:r>
            <a:r>
              <a:rPr lang="ru-RU" sz="3600" smtClean="0">
                <a:solidFill>
                  <a:srgbClr val="7030A0"/>
                </a:solidFill>
                <a:latin typeface="Monotype Corsiva" panose="03010101010201010101" pitchFamily="66" charset="0"/>
              </a:rPr>
              <a:t>постарались </a:t>
            </a:r>
            <a:r>
              <a:rPr lang="ru-RU" sz="3600" dirty="0">
                <a:solidFill>
                  <a:srgbClr val="7030A0"/>
                </a:solidFill>
                <a:latin typeface="Monotype Corsiva" panose="03010101010201010101" pitchFamily="66" charset="0"/>
              </a:rPr>
              <a:t>создать все условия для всестороннего развития наших детей на прогулке.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09107" y="2818964"/>
            <a:ext cx="3577936" cy="28964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7" name="TextBox 6"/>
          <p:cNvSpPr txBox="1"/>
          <p:nvPr/>
        </p:nvSpPr>
        <p:spPr>
          <a:xfrm>
            <a:off x="4820193" y="4323806"/>
            <a:ext cx="3396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 наш участок.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Компьютер\Desktop\20260824_1715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2032" y="1185652"/>
            <a:ext cx="3527742" cy="241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Компьютер\Desktop\20260824_17151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898" y="1373717"/>
            <a:ext cx="4537038" cy="283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99461" y="4346369"/>
            <a:ext cx="39283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Песочница, песочница!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руках у нас совок.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Песочница, песочница!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 черпаем песок.</a:t>
            </a:r>
          </a:p>
        </p:txBody>
      </p:sp>
      <p:pic>
        <p:nvPicPr>
          <p:cNvPr id="9" name="Рисунок 8" descr="C:\Users\Компьютер\Desktop\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509488" y="955010"/>
            <a:ext cx="3357154" cy="2204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Компьютер\Desktop\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576291" y="1366147"/>
            <a:ext cx="3444685" cy="2253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Компьютер\Desktop\1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95204" y="3645001"/>
            <a:ext cx="3283004" cy="22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0254" y="4971803"/>
            <a:ext cx="35028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рисуем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асфальте,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Перепачкали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все пальцы,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Чёрточки и линии -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Жёлтые и синие.</a:t>
            </a:r>
          </a:p>
        </p:txBody>
      </p:sp>
      <p:pic>
        <p:nvPicPr>
          <p:cNvPr id="8" name="Рисунок 7" descr="C:\Users\Компьютер\Desktop\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658290" y="1090749"/>
            <a:ext cx="3370217" cy="2259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Компьютер\Desktop\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65329" y="753040"/>
            <a:ext cx="3069773" cy="2112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Компьютер\Desktop\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308079" y="3983455"/>
            <a:ext cx="2973051" cy="2060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Компьютер\Desktop\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71685" y="1837133"/>
            <a:ext cx="3306542" cy="2244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24697" y="496389"/>
            <a:ext cx="43523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 вечерней до зари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 пускали пузыри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Мыльные, воздушные,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Ветерку послушные.</a:t>
            </a:r>
          </a:p>
        </p:txBody>
      </p:sp>
      <p:pic>
        <p:nvPicPr>
          <p:cNvPr id="10" name="Рисунок 9" descr="C:\Users\Компьютер\Desktop\20260805_15445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2008" y="1573245"/>
            <a:ext cx="4564396" cy="303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Компьютер\Desktop\20260805_15421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248411" y="3233901"/>
            <a:ext cx="3949371" cy="24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90006"/>
            <a:ext cx="9144000" cy="70480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09852" y="294937"/>
            <a:ext cx="36060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 веселые милашки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Чудо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куклы, неваляшки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танцуем и поем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Очень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весело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живем!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Компьютер\Desktop\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8443" y="937898"/>
            <a:ext cx="3752782" cy="2451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Компьютер\Desktop\20260806_15385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550241" y="2920024"/>
            <a:ext cx="4053505" cy="2602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Компьютер\Desktop\20260727_09272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2486" y="1920714"/>
            <a:ext cx="3504866" cy="2380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840318" y="4517517"/>
            <a:ext cx="299101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Обруч я кручу рукой,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на шее и ногой,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на талии кручу,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ронять я не хочу.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Компьютер\Desktop\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4558" y="890582"/>
            <a:ext cx="3239583" cy="2398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Компьютер\Desktop\1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88427" y="1038498"/>
            <a:ext cx="3461657" cy="2481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Компьютер\Desktop\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833869" y="3645308"/>
            <a:ext cx="3069769" cy="2362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42504"/>
            <a:ext cx="9144000" cy="700050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8170" y="378513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cap="none" spc="0" dirty="0" smtClean="0">
                <a:ln w="9525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cap="none" spc="0" dirty="0">
              <a:ln w="9525">
                <a:solidFill>
                  <a:schemeClr val="bg2">
                    <a:lumMod val="25000"/>
                  </a:schemeClr>
                </a:solidFill>
                <a:prstDash val="solid"/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99</Words>
  <Application>WPS Presentation</Application>
  <PresentationFormat>Экран (4:3)</PresentationFormat>
  <Paragraphs>20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Компьютер</cp:lastModifiedBy>
  <cp:revision>23</cp:revision>
  <dcterms:created xsi:type="dcterms:W3CDTF">2017-08-04T15:25:00Z</dcterms:created>
  <dcterms:modified xsi:type="dcterms:W3CDTF">2026-08-25T01:46:02Z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4D7EEC9F29CA435EABFEA2DE04BC7E5D_12</vt:lpwstr>
  </property>
  <property fmtid="{D5CDD505-2E9C-101B-9397-08002B2CF9AE}" pid="3" name="KSOProductBuildVer">
    <vt:lpwstr>1049-12.1.0.28032</vt:lpwstr>
  </property>
</Properties>
</file>